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574665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Занятие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Преподобный Антоний Печерский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9" name="Picture 5" descr="http://www.logoslovo.ru/media/pic_full/2/8848.jpg"/>
          <p:cNvPicPr>
            <a:picLocks noChangeAspect="1" noChangeArrowheads="1"/>
          </p:cNvPicPr>
          <p:nvPr/>
        </p:nvPicPr>
        <p:blipFill>
          <a:blip r:embed="rId2" cstate="print"/>
          <a:srcRect l="12321" t="9729" r="13213" b="10012"/>
          <a:stretch>
            <a:fillRect/>
          </a:stretch>
        </p:blipFill>
        <p:spPr bwMode="auto">
          <a:xfrm>
            <a:off x="3995936" y="0"/>
            <a:ext cx="5148064" cy="6938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Киево</a:t>
            </a:r>
            <a:r>
              <a:rPr lang="ru-RU" b="1" dirty="0" smtClean="0"/>
              <a:t> – Печерская лавра</a:t>
            </a:r>
            <a:endParaRPr lang="ru-RU" b="1" dirty="0"/>
          </a:p>
        </p:txBody>
      </p:sp>
      <p:pic>
        <p:nvPicPr>
          <p:cNvPr id="21506" name="Picture 2" descr="D:\02. ДНК\2-год обучения от 05. 08. 2011\ДНК\1-10 уроки. Святая Русь от 30.10.2011\9 урок\13. Киево-Печерская Лавра.jpg"/>
          <p:cNvPicPr>
            <a:picLocks noChangeAspect="1" noChangeArrowheads="1"/>
          </p:cNvPicPr>
          <p:nvPr/>
        </p:nvPicPr>
        <p:blipFill>
          <a:blip r:embed="rId2" cstate="print"/>
          <a:srcRect l="2335"/>
          <a:stretch>
            <a:fillRect/>
          </a:stretch>
        </p:blipFill>
        <p:spPr bwMode="auto">
          <a:xfrm>
            <a:off x="0" y="1369550"/>
            <a:ext cx="9144000" cy="548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4. Нестор Летописец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4594522"/>
          </a:xfrm>
        </p:spPr>
        <p:txBody>
          <a:bodyPr>
            <a:normAutofit/>
          </a:bodyPr>
          <a:lstStyle/>
          <a:p>
            <a:r>
              <a:rPr lang="ru-RU" b="1" dirty="0" smtClean="0"/>
              <a:t>Нестор Летописец</a:t>
            </a:r>
            <a:endParaRPr lang="ru-RU" b="1" dirty="0"/>
          </a:p>
        </p:txBody>
      </p:sp>
      <p:pic>
        <p:nvPicPr>
          <p:cNvPr id="22530" name="Picture 2" descr="D:\02. ДНК\2-год обучения от 05. 08. 2011\ДНК\1-10 уроки. Святая Русь от 30.10.2011\9 урок\16. Нестор Летопис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-9984"/>
            <a:ext cx="4716016" cy="6867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5. Мощи святых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rafika.ru/iblock/ae7/ae71444ac5d3c7bc1ae6e070d8891e69.jpg"/>
          <p:cNvPicPr>
            <a:picLocks noChangeAspect="1" noChangeArrowheads="1"/>
          </p:cNvPicPr>
          <p:nvPr/>
        </p:nvPicPr>
        <p:blipFill>
          <a:blip r:embed="rId2" cstate="print"/>
          <a:srcRect l="6248" t="4803" r="6282"/>
          <a:stretch>
            <a:fillRect/>
          </a:stretch>
        </p:blipFill>
        <p:spPr bwMode="auto">
          <a:xfrm>
            <a:off x="0" y="0"/>
            <a:ext cx="4677679" cy="6858000"/>
          </a:xfrm>
          <a:prstGeom prst="rect">
            <a:avLst/>
          </a:prstGeom>
          <a:noFill/>
        </p:spPr>
      </p:pic>
      <p:pic>
        <p:nvPicPr>
          <p:cNvPr id="23556" name="Picture 4" descr="http://klass-exc.ru/wp-content/uploads/2012/05/-%D0%BB%D0%B5%D1%82%D0%BE%D0%BF%D0%B8%D1%81%D1%86%D0%B0-%D0%9D%D0%B5%D1%81%D1%82%D0%BE%D1%80%D0%B0-e1338048897130.jpg"/>
          <p:cNvPicPr>
            <a:picLocks noChangeAspect="1" noChangeArrowheads="1"/>
          </p:cNvPicPr>
          <p:nvPr/>
        </p:nvPicPr>
        <p:blipFill>
          <a:blip r:embed="rId3" cstate="print"/>
          <a:srcRect l="2487" r="8626"/>
          <a:stretch>
            <a:fillRect/>
          </a:stretch>
        </p:blipFill>
        <p:spPr bwMode="auto">
          <a:xfrm>
            <a:off x="4667646" y="3068960"/>
            <a:ext cx="4476354" cy="378904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20022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Мощи преподобного</a:t>
            </a:r>
            <a:br>
              <a:rPr lang="ru-RU" sz="3600" b="1" dirty="0" smtClean="0"/>
            </a:br>
            <a:r>
              <a:rPr lang="ru-RU" sz="3600" b="1" dirty="0" smtClean="0"/>
              <a:t>Нестора Летописца</a:t>
            </a:r>
            <a:endParaRPr lang="ru-RU" sz="3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6. Святые отцы Киево-Печерской лавры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Мощи преподобного Тита</a:t>
            </a:r>
            <a:endParaRPr lang="ru-RU" sz="4000" b="1" dirty="0"/>
          </a:p>
        </p:txBody>
      </p:sp>
      <p:pic>
        <p:nvPicPr>
          <p:cNvPr id="27650" name="Picture 2" descr="D:\02. ДНК\2-год обучения от 05. 08. 2011\ДНК\1-10 уроки. Святая Русь от 30.10.2011\9 урок\23. Мощи прп. Ти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8028384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692697"/>
          <a:ext cx="7056784" cy="5976664"/>
        </p:xfrm>
        <a:graphic>
          <a:graphicData uri="http://schemas.openxmlformats.org/drawingml/2006/table">
            <a:tbl>
              <a:tblPr/>
              <a:tblGrid>
                <a:gridCol w="3528392"/>
                <a:gridCol w="3528392"/>
              </a:tblGrid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b="1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b="1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b="1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 b="1" dirty="0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 b="1" dirty="0">
                <a:cs typeface="Times New Roman" pitchFamily="18" charset="0"/>
              </a:rPr>
              <a:t> Р    </a:t>
            </a:r>
            <a:r>
              <a:rPr lang="ru-RU" sz="3200" b="1" dirty="0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 b="1" dirty="0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 b="1" dirty="0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 b="1" dirty="0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 b="1" dirty="0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 b="1" dirty="0"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 b="1" dirty="0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 b="1" dirty="0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 b="1" dirty="0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 b="1" dirty="0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 b="1" dirty="0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 b="1" dirty="0"/>
          </a:p>
          <a:p>
            <a:pPr algn="ctr" eaLnBrk="0" hangingPunct="0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915816" cy="573325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Что означает слово «Печерский»</a:t>
            </a:r>
            <a:endParaRPr lang="ru-RU" sz="3600" b="1" dirty="0"/>
          </a:p>
        </p:txBody>
      </p:sp>
      <p:pic>
        <p:nvPicPr>
          <p:cNvPr id="14338" name="Picture 2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311" y="0"/>
            <a:ext cx="64096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Святая гора Афон</a:t>
            </a:r>
            <a:endParaRPr lang="ru-RU" dirty="0"/>
          </a:p>
        </p:txBody>
      </p:sp>
      <p:pic>
        <p:nvPicPr>
          <p:cNvPr id="15362" name="Picture 2" descr="D:\02. ДНК\2-год обучения от 05. 08. 2011\ДНК\1-10 уроки. Святая Русь от 30.10.2011\9 урок\04. Святая гора А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1" y="980728"/>
            <a:ext cx="6021961" cy="5650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Слайд 4. Видео 1. Принятие пострига на горе Афон: 23 с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435280" cy="1143000"/>
          </a:xfrm>
        </p:spPr>
        <p:txBody>
          <a:bodyPr/>
          <a:lstStyle/>
          <a:p>
            <a:r>
              <a:rPr lang="ru-RU" dirty="0" smtClean="0"/>
              <a:t>Чин пострижения в иноки</a:t>
            </a:r>
            <a:endParaRPr lang="ru-RU" dirty="0"/>
          </a:p>
        </p:txBody>
      </p:sp>
      <p:pic>
        <p:nvPicPr>
          <p:cNvPr id="16388" name="Picture 4" descr="http://kizicheskiy.ru/uploads/photos/show/%5b3%5d_20_Feb_12_%5b4%5d_10_Apr_12/46_img_8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614" y="764705"/>
            <a:ext cx="8137011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672408" cy="3658418"/>
          </a:xfrm>
        </p:spPr>
        <p:txBody>
          <a:bodyPr/>
          <a:lstStyle/>
          <a:p>
            <a:r>
              <a:rPr lang="ru-RU" b="1" dirty="0" smtClean="0"/>
              <a:t>Преподобный Серафим </a:t>
            </a:r>
            <a:r>
              <a:rPr lang="ru-RU" b="1" dirty="0" err="1" smtClean="0"/>
              <a:t>Саровский</a:t>
            </a:r>
            <a:endParaRPr lang="ru-RU" b="1" dirty="0"/>
          </a:p>
        </p:txBody>
      </p:sp>
      <p:pic>
        <p:nvPicPr>
          <p:cNvPr id="18434" name="Picture 2" descr="D:\02. ДНК\2-год обучения от 05. 08. 2011\ДНК\1-10 уроки. Святая Русь от 30.10.2011\9 урок\08. Преставление прп. Серафима Саровско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147" y="0"/>
            <a:ext cx="50648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2. На Руси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80928"/>
            <a:ext cx="2267744" cy="3744416"/>
          </a:xfrm>
        </p:spPr>
        <p:txBody>
          <a:bodyPr>
            <a:normAutofit/>
          </a:bodyPr>
          <a:lstStyle/>
          <a:p>
            <a:r>
              <a:rPr lang="ru-RU" dirty="0" smtClean="0"/>
              <a:t>Антоний копает пещеру</a:t>
            </a:r>
            <a:endParaRPr lang="ru-RU" dirty="0"/>
          </a:p>
        </p:txBody>
      </p:sp>
      <p:pic>
        <p:nvPicPr>
          <p:cNvPr id="20482" name="Picture 2" descr="D:\02. ДНК\2-год обучения от 05. 08. 2011\ДНК\1-10 уроки. Святая Русь от 30.10.2011\9 урок\11. Антоний Печерский копает пещеру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1755" y="0"/>
            <a:ext cx="6902245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3 Начало Киево-Печерской лавры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118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Занятие 10    Преподобный Антоний Печерский</vt:lpstr>
      <vt:lpstr>Что означает слово «Печерский»</vt:lpstr>
      <vt:lpstr>Святая гора Афон</vt:lpstr>
      <vt:lpstr>Слайд 4. Видео 1. Принятие пострига на горе Афон: 23 с </vt:lpstr>
      <vt:lpstr>Чин пострижения в иноки</vt:lpstr>
      <vt:lpstr>Преподобный Серафим Саровский</vt:lpstr>
      <vt:lpstr>Видео 2. На Руси</vt:lpstr>
      <vt:lpstr>Антоний копает пещеру</vt:lpstr>
      <vt:lpstr>Видео 3 Начало Киево-Печерской лавры</vt:lpstr>
      <vt:lpstr>Киево – Печерская лавра</vt:lpstr>
      <vt:lpstr>Видео 4. Нестор Летописец</vt:lpstr>
      <vt:lpstr>Нестор Летописец</vt:lpstr>
      <vt:lpstr>Видео 5. Мощи святых</vt:lpstr>
      <vt:lpstr>Мощи преподобного Нестора Летописца</vt:lpstr>
      <vt:lpstr>Видео 6. Святые отцы Киево-Печерской лавры</vt:lpstr>
      <vt:lpstr>Мощи преподобного Тита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 урок. Преподобный Антоний Печерский. Киево-Печерская Лавра </dc:title>
  <dc:creator>Ольга</dc:creator>
  <cp:lastModifiedBy>Olga</cp:lastModifiedBy>
  <cp:revision>11</cp:revision>
  <dcterms:created xsi:type="dcterms:W3CDTF">2014-04-18T18:38:51Z</dcterms:created>
  <dcterms:modified xsi:type="dcterms:W3CDTF">2015-04-24T17:57:41Z</dcterms:modified>
</cp:coreProperties>
</file>